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029" autoAdjust="0"/>
    <p:restoredTop sz="94660"/>
  </p:normalViewPr>
  <p:slideViewPr>
    <p:cSldViewPr snapToGrid="0">
      <p:cViewPr varScale="1">
        <p:scale>
          <a:sx n="116" d="100"/>
          <a:sy n="116" d="100"/>
        </p:scale>
        <p:origin x="67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906A801-0753-466F-B2B4-C162AD9DED85}" type="datetimeFigureOut">
              <a:rPr lang="en-US" smtClean="0"/>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16566-6661-4E0D-A8AF-6E646328AA1E}"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7182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3906A801-0753-466F-B2B4-C162AD9DED85}" type="datetimeFigureOut">
              <a:rPr lang="en-US" smtClean="0"/>
              <a:t>12/15/2015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D16566-6661-4E0D-A8AF-6E646328AA1E}" type="slidenum">
              <a:rPr lang="en-US" smtClean="0"/>
              <a:t>‹#›</a:t>
            </a:fld>
            <a:endParaRPr lang="en-US"/>
          </a:p>
        </p:txBody>
      </p:sp>
    </p:spTree>
    <p:extLst>
      <p:ext uri="{BB962C8B-B14F-4D97-AF65-F5344CB8AC3E}">
        <p14:creationId xmlns:p14="http://schemas.microsoft.com/office/powerpoint/2010/main" val="4235566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06A801-0753-466F-B2B4-C162AD9DED85}" type="datetimeFigureOut">
              <a:rPr lang="en-US" smtClean="0"/>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16566-6661-4E0D-A8AF-6E646328AA1E}" type="slidenum">
              <a:rPr lang="en-US" smtClean="0"/>
              <a:t>‹#›</a:t>
            </a:fld>
            <a:endParaRPr lang="en-US"/>
          </a:p>
        </p:txBody>
      </p:sp>
    </p:spTree>
    <p:extLst>
      <p:ext uri="{BB962C8B-B14F-4D97-AF65-F5344CB8AC3E}">
        <p14:creationId xmlns:p14="http://schemas.microsoft.com/office/powerpoint/2010/main" val="7021118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06A801-0753-466F-B2B4-C162AD9DED85}" type="datetimeFigureOut">
              <a:rPr lang="en-US" smtClean="0"/>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16566-6661-4E0D-A8AF-6E646328AA1E}"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691250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06A801-0753-466F-B2B4-C162AD9DED85}" type="datetimeFigureOut">
              <a:rPr lang="en-US" smtClean="0"/>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16566-6661-4E0D-A8AF-6E646328AA1E}" type="slidenum">
              <a:rPr lang="en-US" smtClean="0"/>
              <a:t>‹#›</a:t>
            </a:fld>
            <a:endParaRPr lang="en-US"/>
          </a:p>
        </p:txBody>
      </p:sp>
    </p:spTree>
    <p:extLst>
      <p:ext uri="{BB962C8B-B14F-4D97-AF65-F5344CB8AC3E}">
        <p14:creationId xmlns:p14="http://schemas.microsoft.com/office/powerpoint/2010/main" val="40308021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06A801-0753-466F-B2B4-C162AD9DED85}" type="datetimeFigureOut">
              <a:rPr lang="en-US" smtClean="0"/>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16566-6661-4E0D-A8AF-6E646328AA1E}"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761526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06A801-0753-466F-B2B4-C162AD9DED85}" type="datetimeFigureOut">
              <a:rPr lang="en-US" smtClean="0"/>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16566-6661-4E0D-A8AF-6E646328AA1E}" type="slidenum">
              <a:rPr lang="en-US" smtClean="0"/>
              <a:t>‹#›</a:t>
            </a:fld>
            <a:endParaRPr lang="en-US"/>
          </a:p>
        </p:txBody>
      </p:sp>
    </p:spTree>
    <p:extLst>
      <p:ext uri="{BB962C8B-B14F-4D97-AF65-F5344CB8AC3E}">
        <p14:creationId xmlns:p14="http://schemas.microsoft.com/office/powerpoint/2010/main" val="35702912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06A801-0753-466F-B2B4-C162AD9DED85}" type="datetimeFigureOut">
              <a:rPr lang="en-US" smtClean="0"/>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16566-6661-4E0D-A8AF-6E646328AA1E}" type="slidenum">
              <a:rPr lang="en-US" smtClean="0"/>
              <a:t>‹#›</a:t>
            </a:fld>
            <a:endParaRPr lang="en-US"/>
          </a:p>
        </p:txBody>
      </p:sp>
    </p:spTree>
    <p:extLst>
      <p:ext uri="{BB962C8B-B14F-4D97-AF65-F5344CB8AC3E}">
        <p14:creationId xmlns:p14="http://schemas.microsoft.com/office/powerpoint/2010/main" val="9949788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06A801-0753-466F-B2B4-C162AD9DED85}" type="datetimeFigureOut">
              <a:rPr lang="en-US" smtClean="0"/>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16566-6661-4E0D-A8AF-6E646328AA1E}" type="slidenum">
              <a:rPr lang="en-US" smtClean="0"/>
              <a:t>‹#›</a:t>
            </a:fld>
            <a:endParaRPr lang="en-US"/>
          </a:p>
        </p:txBody>
      </p:sp>
    </p:spTree>
    <p:extLst>
      <p:ext uri="{BB962C8B-B14F-4D97-AF65-F5344CB8AC3E}">
        <p14:creationId xmlns:p14="http://schemas.microsoft.com/office/powerpoint/2010/main" val="520162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06A801-0753-466F-B2B4-C162AD9DED85}" type="datetimeFigureOut">
              <a:rPr lang="en-US" smtClean="0"/>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16566-6661-4E0D-A8AF-6E646328AA1E}" type="slidenum">
              <a:rPr lang="en-US" smtClean="0"/>
              <a:t>‹#›</a:t>
            </a:fld>
            <a:endParaRPr lang="en-US"/>
          </a:p>
        </p:txBody>
      </p:sp>
    </p:spTree>
    <p:extLst>
      <p:ext uri="{BB962C8B-B14F-4D97-AF65-F5344CB8AC3E}">
        <p14:creationId xmlns:p14="http://schemas.microsoft.com/office/powerpoint/2010/main" val="4139164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06A801-0753-466F-B2B4-C162AD9DED85}" type="datetimeFigureOut">
              <a:rPr lang="en-US" smtClean="0"/>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16566-6661-4E0D-A8AF-6E646328AA1E}" type="slidenum">
              <a:rPr lang="en-US" smtClean="0"/>
              <a:t>‹#›</a:t>
            </a:fld>
            <a:endParaRPr lang="en-US"/>
          </a:p>
        </p:txBody>
      </p:sp>
    </p:spTree>
    <p:extLst>
      <p:ext uri="{BB962C8B-B14F-4D97-AF65-F5344CB8AC3E}">
        <p14:creationId xmlns:p14="http://schemas.microsoft.com/office/powerpoint/2010/main" val="1390217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906A801-0753-466F-B2B4-C162AD9DED85}" type="datetimeFigureOut">
              <a:rPr lang="en-US" smtClean="0"/>
              <a:t>12/15/2015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D16566-6661-4E0D-A8AF-6E646328AA1E}" type="slidenum">
              <a:rPr lang="en-US" smtClean="0"/>
              <a:t>‹#›</a:t>
            </a:fld>
            <a:endParaRPr lang="en-US"/>
          </a:p>
        </p:txBody>
      </p:sp>
    </p:spTree>
    <p:extLst>
      <p:ext uri="{BB962C8B-B14F-4D97-AF65-F5344CB8AC3E}">
        <p14:creationId xmlns:p14="http://schemas.microsoft.com/office/powerpoint/2010/main" val="1903701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906A801-0753-466F-B2B4-C162AD9DED85}" type="datetimeFigureOut">
              <a:rPr lang="en-US" smtClean="0"/>
              <a:t>12/15/2015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D16566-6661-4E0D-A8AF-6E646328AA1E}" type="slidenum">
              <a:rPr lang="en-US" smtClean="0"/>
              <a:t>‹#›</a:t>
            </a:fld>
            <a:endParaRPr lang="en-US"/>
          </a:p>
        </p:txBody>
      </p:sp>
    </p:spTree>
    <p:extLst>
      <p:ext uri="{BB962C8B-B14F-4D97-AF65-F5344CB8AC3E}">
        <p14:creationId xmlns:p14="http://schemas.microsoft.com/office/powerpoint/2010/main" val="213579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906A801-0753-466F-B2B4-C162AD9DED85}" type="datetimeFigureOut">
              <a:rPr lang="en-US" smtClean="0"/>
              <a:t>12/15/2015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D16566-6661-4E0D-A8AF-6E646328AA1E}" type="slidenum">
              <a:rPr lang="en-US" smtClean="0"/>
              <a:t>‹#›</a:t>
            </a:fld>
            <a:endParaRPr lang="en-US"/>
          </a:p>
        </p:txBody>
      </p:sp>
    </p:spTree>
    <p:extLst>
      <p:ext uri="{BB962C8B-B14F-4D97-AF65-F5344CB8AC3E}">
        <p14:creationId xmlns:p14="http://schemas.microsoft.com/office/powerpoint/2010/main" val="2181835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06A801-0753-466F-B2B4-C162AD9DED85}" type="datetimeFigureOut">
              <a:rPr lang="en-US" smtClean="0"/>
              <a:t>12/15/2015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D16566-6661-4E0D-A8AF-6E646328AA1E}" type="slidenum">
              <a:rPr lang="en-US" smtClean="0"/>
              <a:t>‹#›</a:t>
            </a:fld>
            <a:endParaRPr lang="en-US"/>
          </a:p>
        </p:txBody>
      </p:sp>
    </p:spTree>
    <p:extLst>
      <p:ext uri="{BB962C8B-B14F-4D97-AF65-F5344CB8AC3E}">
        <p14:creationId xmlns:p14="http://schemas.microsoft.com/office/powerpoint/2010/main" val="378318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06A801-0753-466F-B2B4-C162AD9DED85}" type="datetimeFigureOut">
              <a:rPr lang="en-US" smtClean="0"/>
              <a:t>12/15/2015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D16566-6661-4E0D-A8AF-6E646328AA1E}" type="slidenum">
              <a:rPr lang="en-US" smtClean="0"/>
              <a:t>‹#›</a:t>
            </a:fld>
            <a:endParaRPr lang="en-US"/>
          </a:p>
        </p:txBody>
      </p:sp>
    </p:spTree>
    <p:extLst>
      <p:ext uri="{BB962C8B-B14F-4D97-AF65-F5344CB8AC3E}">
        <p14:creationId xmlns:p14="http://schemas.microsoft.com/office/powerpoint/2010/main" val="86188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06A801-0753-466F-B2B4-C162AD9DED85}" type="datetimeFigureOut">
              <a:rPr lang="en-US" smtClean="0"/>
              <a:t>12/15/2015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D16566-6661-4E0D-A8AF-6E646328AA1E}" type="slidenum">
              <a:rPr lang="en-US" smtClean="0"/>
              <a:t>‹#›</a:t>
            </a:fld>
            <a:endParaRPr lang="en-US"/>
          </a:p>
        </p:txBody>
      </p:sp>
    </p:spTree>
    <p:extLst>
      <p:ext uri="{BB962C8B-B14F-4D97-AF65-F5344CB8AC3E}">
        <p14:creationId xmlns:p14="http://schemas.microsoft.com/office/powerpoint/2010/main" val="529104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3906A801-0753-466F-B2B4-C162AD9DED85}" type="datetimeFigureOut">
              <a:rPr lang="en-US" smtClean="0"/>
              <a:t>12/15/2015</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FCD16566-6661-4E0D-A8AF-6E646328AA1E}" type="slidenum">
              <a:rPr lang="en-US" smtClean="0"/>
              <a:t>‹#›</a:t>
            </a:fld>
            <a:endParaRPr lang="en-US"/>
          </a:p>
        </p:txBody>
      </p:sp>
    </p:spTree>
    <p:extLst>
      <p:ext uri="{BB962C8B-B14F-4D97-AF65-F5344CB8AC3E}">
        <p14:creationId xmlns:p14="http://schemas.microsoft.com/office/powerpoint/2010/main" val="358287233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bermangraphics.com/press/jerry-uelsmann.htm" TargetMode="External"/><Relationship Id="rId2" Type="http://schemas.openxmlformats.org/officeDocument/2006/relationships/hyperlink" Target="http://www.uelsmann.net/about.php" TargetMode="External"/><Relationship Id="rId1" Type="http://schemas.openxmlformats.org/officeDocument/2006/relationships/slideLayout" Target="../slideLayouts/slideLayout2.xml"/><Relationship Id="rId5" Type="http://schemas.openxmlformats.org/officeDocument/2006/relationships/hyperlink" Target="http://www.uelsmann.net/works.php" TargetMode="External"/><Relationship Id="rId4" Type="http://schemas.openxmlformats.org/officeDocument/2006/relationships/hyperlink" Target="http://biography.yourdictionary.com/jerry-uelsmann"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Jerry </a:t>
            </a:r>
            <a:r>
              <a:rPr lang="en-US" dirty="0" err="1" smtClean="0"/>
              <a:t>Uelsmann</a:t>
            </a:r>
            <a:r>
              <a:rPr lang="en-US" dirty="0" smtClean="0"/>
              <a:t> Research assignment</a:t>
            </a:r>
            <a:endParaRPr lang="en-US" dirty="0"/>
          </a:p>
        </p:txBody>
      </p:sp>
      <p:sp>
        <p:nvSpPr>
          <p:cNvPr id="3" name="Subtitle 2"/>
          <p:cNvSpPr>
            <a:spLocks noGrp="1"/>
          </p:cNvSpPr>
          <p:nvPr>
            <p:ph type="subTitle" idx="1"/>
          </p:nvPr>
        </p:nvSpPr>
        <p:spPr/>
        <p:txBody>
          <a:bodyPr/>
          <a:lstStyle/>
          <a:p>
            <a:r>
              <a:rPr lang="en-US" dirty="0" smtClean="0"/>
              <a:t>By: Bren Engel</a:t>
            </a:r>
            <a:endParaRPr lang="en-US" dirty="0"/>
          </a:p>
        </p:txBody>
      </p:sp>
    </p:spTree>
    <p:extLst>
      <p:ext uri="{BB962C8B-B14F-4D97-AF65-F5344CB8AC3E}">
        <p14:creationId xmlns:p14="http://schemas.microsoft.com/office/powerpoint/2010/main" val="21042189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 recreation #2</a:t>
            </a:r>
            <a:endParaRPr lang="en-US" dirty="0"/>
          </a:p>
        </p:txBody>
      </p:sp>
      <p:pic>
        <p:nvPicPr>
          <p:cNvPr id="2050" name="Picture 2" descr="http://artblart.files.wordpress.com/2011/08/uellarge-076bw-web.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934858" y="875171"/>
            <a:ext cx="2888901" cy="36147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3481" y="877747"/>
            <a:ext cx="3758905" cy="2530996"/>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340695" y="1699060"/>
            <a:ext cx="3792228" cy="2149603"/>
          </a:xfrm>
          <a:prstGeom prst="rect">
            <a:avLst/>
          </a:prstGeom>
        </p:spPr>
      </p:pic>
      <p:sp>
        <p:nvSpPr>
          <p:cNvPr id="7" name="TextBox 6"/>
          <p:cNvSpPr txBox="1"/>
          <p:nvPr/>
        </p:nvSpPr>
        <p:spPr>
          <a:xfrm>
            <a:off x="7357614" y="505839"/>
            <a:ext cx="3970637" cy="369332"/>
          </a:xfrm>
          <a:prstGeom prst="rect">
            <a:avLst/>
          </a:prstGeom>
          <a:noFill/>
        </p:spPr>
        <p:txBody>
          <a:bodyPr wrap="square" rtlCol="0">
            <a:spAutoFit/>
          </a:bodyPr>
          <a:lstStyle/>
          <a:p>
            <a:r>
              <a:rPr lang="en-US" dirty="0" smtClean="0"/>
              <a:t>Jerry </a:t>
            </a:r>
            <a:r>
              <a:rPr lang="en-US" dirty="0" err="1" smtClean="0"/>
              <a:t>Uelsmann</a:t>
            </a:r>
            <a:r>
              <a:rPr lang="en-US" dirty="0" smtClean="0"/>
              <a:t> photo recreation</a:t>
            </a:r>
            <a:endParaRPr lang="en-US" dirty="0"/>
          </a:p>
        </p:txBody>
      </p:sp>
      <p:sp>
        <p:nvSpPr>
          <p:cNvPr id="8" name="TextBox 7"/>
          <p:cNvSpPr txBox="1"/>
          <p:nvPr/>
        </p:nvSpPr>
        <p:spPr>
          <a:xfrm>
            <a:off x="3847070" y="505839"/>
            <a:ext cx="3064476" cy="369332"/>
          </a:xfrm>
          <a:prstGeom prst="rect">
            <a:avLst/>
          </a:prstGeom>
          <a:noFill/>
        </p:spPr>
        <p:txBody>
          <a:bodyPr wrap="square" rtlCol="0">
            <a:spAutoFit/>
          </a:bodyPr>
          <a:lstStyle/>
          <a:p>
            <a:r>
              <a:rPr lang="en-US" dirty="0" smtClean="0"/>
              <a:t>Untitled – Jerry </a:t>
            </a:r>
            <a:r>
              <a:rPr lang="en-US" dirty="0" err="1" smtClean="0"/>
              <a:t>Uelsmann</a:t>
            </a:r>
            <a:endParaRPr lang="en-US" dirty="0"/>
          </a:p>
        </p:txBody>
      </p:sp>
    </p:spTree>
    <p:extLst>
      <p:ext uri="{BB962C8B-B14F-4D97-AF65-F5344CB8AC3E}">
        <p14:creationId xmlns:p14="http://schemas.microsoft.com/office/powerpoint/2010/main" val="31229603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7958" y="1302328"/>
            <a:ext cx="8534400" cy="5721928"/>
          </a:xfrm>
        </p:spPr>
        <p:txBody>
          <a:bodyPr/>
          <a:lstStyle/>
          <a:p>
            <a:r>
              <a:rPr lang="en-US" dirty="0" smtClean="0"/>
              <a:t>Born June 11, 1934</a:t>
            </a:r>
          </a:p>
          <a:p>
            <a:r>
              <a:rPr lang="en-US" dirty="0" smtClean="0"/>
              <a:t>Born in </a:t>
            </a:r>
            <a:r>
              <a:rPr lang="en-US" dirty="0" smtClean="0"/>
              <a:t>Detroit</a:t>
            </a:r>
          </a:p>
          <a:p>
            <a:r>
              <a:rPr lang="en-US" dirty="0" smtClean="0"/>
              <a:t>Still living, he currently resides in Gainesville, Florida</a:t>
            </a:r>
            <a:endParaRPr lang="en-US" dirty="0" smtClean="0"/>
          </a:p>
          <a:p>
            <a:r>
              <a:rPr lang="en-US" dirty="0" smtClean="0"/>
              <a:t>Used film to take his </a:t>
            </a:r>
            <a:r>
              <a:rPr lang="en-US" dirty="0" smtClean="0"/>
              <a:t>pictures</a:t>
            </a:r>
            <a:endParaRPr lang="en-US" dirty="0" smtClean="0"/>
          </a:p>
          <a:p>
            <a:r>
              <a:rPr lang="en-US" dirty="0" smtClean="0"/>
              <a:t>Favorite subject matter is nature</a:t>
            </a:r>
          </a:p>
          <a:p>
            <a:r>
              <a:rPr lang="en-US" dirty="0" smtClean="0"/>
              <a:t>Interested in photography in high school then went to Rochester Institute for photography. First photograph in Photography Annual</a:t>
            </a:r>
          </a:p>
          <a:p>
            <a:r>
              <a:rPr lang="en-US" dirty="0" smtClean="0"/>
              <a:t>Used a darkroom to create photos</a:t>
            </a:r>
          </a:p>
          <a:p>
            <a:r>
              <a:rPr lang="en-US" dirty="0" smtClean="0"/>
              <a:t>House tree and hands picture</a:t>
            </a:r>
          </a:p>
          <a:p>
            <a:r>
              <a:rPr lang="en-US" dirty="0" smtClean="0"/>
              <a:t>He changed the way people made photos</a:t>
            </a:r>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4" name="TextBox 3"/>
          <p:cNvSpPr txBox="1"/>
          <p:nvPr/>
        </p:nvSpPr>
        <p:spPr>
          <a:xfrm>
            <a:off x="517958" y="5284574"/>
            <a:ext cx="6109855" cy="646331"/>
          </a:xfrm>
          <a:prstGeom prst="rect">
            <a:avLst/>
          </a:prstGeom>
          <a:noFill/>
        </p:spPr>
        <p:txBody>
          <a:bodyPr wrap="square" rtlCol="0">
            <a:spAutoFit/>
          </a:bodyPr>
          <a:lstStyle/>
          <a:p>
            <a:r>
              <a:rPr lang="en-US" sz="3600" dirty="0" smtClean="0"/>
              <a:t>Jerry </a:t>
            </a:r>
            <a:r>
              <a:rPr lang="en-US" sz="3600" dirty="0" err="1" smtClean="0"/>
              <a:t>Uelsmann</a:t>
            </a:r>
            <a:endParaRPr lang="en-US" sz="3600" dirty="0"/>
          </a:p>
        </p:txBody>
      </p:sp>
    </p:spTree>
    <p:extLst>
      <p:ext uri="{BB962C8B-B14F-4D97-AF65-F5344CB8AC3E}">
        <p14:creationId xmlns:p14="http://schemas.microsoft.com/office/powerpoint/2010/main" val="34824743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 Slide</a:t>
            </a:r>
            <a:endParaRPr lang="en-US" dirty="0"/>
          </a:p>
        </p:txBody>
      </p:sp>
      <p:sp>
        <p:nvSpPr>
          <p:cNvPr id="3" name="Content Placeholder 2"/>
          <p:cNvSpPr>
            <a:spLocks noGrp="1"/>
          </p:cNvSpPr>
          <p:nvPr>
            <p:ph idx="1"/>
          </p:nvPr>
        </p:nvSpPr>
        <p:spPr>
          <a:xfrm>
            <a:off x="684212" y="1087582"/>
            <a:ext cx="8534400" cy="3615267"/>
          </a:xfrm>
        </p:spPr>
        <p:txBody>
          <a:bodyPr/>
          <a:lstStyle/>
          <a:p>
            <a:r>
              <a:rPr lang="en-US" dirty="0">
                <a:hlinkClick r:id="rId2"/>
              </a:rPr>
              <a:t>http://</a:t>
            </a:r>
            <a:r>
              <a:rPr lang="en-US" dirty="0" smtClean="0">
                <a:hlinkClick r:id="rId2"/>
              </a:rPr>
              <a:t>www.uelsmann.net/about.php</a:t>
            </a:r>
            <a:endParaRPr lang="en-US" dirty="0" smtClean="0"/>
          </a:p>
          <a:p>
            <a:r>
              <a:rPr lang="en-US" dirty="0">
                <a:hlinkClick r:id="rId3"/>
              </a:rPr>
              <a:t>http://</a:t>
            </a:r>
            <a:r>
              <a:rPr lang="en-US" dirty="0" smtClean="0">
                <a:hlinkClick r:id="rId3"/>
              </a:rPr>
              <a:t>bermangraphics.com/press/jerry-uelsmann.htm</a:t>
            </a:r>
            <a:endParaRPr lang="en-US" dirty="0" smtClean="0"/>
          </a:p>
          <a:p>
            <a:r>
              <a:rPr lang="en-US" dirty="0">
                <a:hlinkClick r:id="rId4"/>
              </a:rPr>
              <a:t>http://</a:t>
            </a:r>
            <a:r>
              <a:rPr lang="en-US" dirty="0" smtClean="0">
                <a:hlinkClick r:id="rId4"/>
              </a:rPr>
              <a:t>biography.yourdictionary.com/jerry-uelsmann</a:t>
            </a:r>
            <a:endParaRPr lang="en-US" dirty="0" smtClean="0"/>
          </a:p>
          <a:p>
            <a:r>
              <a:rPr lang="en-US" dirty="0">
                <a:hlinkClick r:id="rId5"/>
              </a:rPr>
              <a:t>http://</a:t>
            </a:r>
            <a:r>
              <a:rPr lang="en-US" dirty="0" smtClean="0">
                <a:hlinkClick r:id="rId5"/>
              </a:rPr>
              <a:t>www.uelsmann.net/works.php</a:t>
            </a: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1421724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Voyager, 2008</a:t>
            </a:r>
            <a:endParaRPr lang="en-US" dirty="0"/>
          </a:p>
        </p:txBody>
      </p:sp>
      <p:pic>
        <p:nvPicPr>
          <p:cNvPr id="1026" name="Picture 2" descr="https://fretlessphotography.files.wordpress.com/2013/08/darkroom_voyager-2008.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84212" y="354364"/>
            <a:ext cx="5101446" cy="4132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02121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4959928"/>
            <a:ext cx="8534400" cy="1507067"/>
          </a:xfrm>
        </p:spPr>
        <p:txBody>
          <a:bodyPr/>
          <a:lstStyle/>
          <a:p>
            <a:r>
              <a:rPr lang="en-US" dirty="0" smtClean="0"/>
              <a:t>Forgotten promise, 2012</a:t>
            </a:r>
            <a:endParaRPr lang="en-US" dirty="0"/>
          </a:p>
        </p:txBody>
      </p:sp>
      <p:pic>
        <p:nvPicPr>
          <p:cNvPr id="2050" name="Picture 2" descr="http://www.uelsmann.net/_img/works/ju_1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4212" y="110837"/>
            <a:ext cx="4005770" cy="4849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30199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4833226"/>
            <a:ext cx="8534400" cy="1507067"/>
          </a:xfrm>
        </p:spPr>
        <p:txBody>
          <a:bodyPr/>
          <a:lstStyle/>
          <a:p>
            <a:r>
              <a:rPr lang="en-US" dirty="0" smtClean="0"/>
              <a:t>Journey into night, 2006</a:t>
            </a:r>
            <a:endParaRPr lang="en-US" dirty="0"/>
          </a:p>
        </p:txBody>
      </p:sp>
      <p:pic>
        <p:nvPicPr>
          <p:cNvPr id="3074" name="Picture 2" descr="http://www.catherinecouturier.com/assets/images/artists/Jerry%20Uelsmann/journey-into-2006%20copy.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84212" y="616525"/>
            <a:ext cx="3430588" cy="4464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6588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4833696"/>
            <a:ext cx="8534400" cy="1507067"/>
          </a:xfrm>
        </p:spPr>
        <p:txBody>
          <a:bodyPr/>
          <a:lstStyle/>
          <a:p>
            <a:r>
              <a:rPr lang="en-US" dirty="0" smtClean="0"/>
              <a:t>Tree-goddess, 1994</a:t>
            </a:r>
            <a:endParaRPr lang="en-US" dirty="0"/>
          </a:p>
        </p:txBody>
      </p:sp>
      <p:pic>
        <p:nvPicPr>
          <p:cNvPr id="4098" name="Picture 2" descr="https://s-media-cache-ak0.pinimg.com/736x/67/a0/aa/67a0aa9e349b282bff6db84028ffa566.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4212" y="727363"/>
            <a:ext cx="3550516" cy="4274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51173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Reflection</a:t>
            </a:r>
            <a:endParaRPr lang="en-US" dirty="0"/>
          </a:p>
        </p:txBody>
      </p:sp>
      <p:sp>
        <p:nvSpPr>
          <p:cNvPr id="3" name="Content Placeholder 2"/>
          <p:cNvSpPr>
            <a:spLocks noGrp="1"/>
          </p:cNvSpPr>
          <p:nvPr>
            <p:ph idx="1"/>
          </p:nvPr>
        </p:nvSpPr>
        <p:spPr/>
        <p:txBody>
          <a:bodyPr/>
          <a:lstStyle/>
          <a:p>
            <a:r>
              <a:rPr lang="en-US" dirty="0" smtClean="0"/>
              <a:t>I have chosen to do my research assignment on Jerry </a:t>
            </a:r>
            <a:r>
              <a:rPr lang="en-US" dirty="0" err="1" smtClean="0"/>
              <a:t>Uelsmann</a:t>
            </a:r>
            <a:r>
              <a:rPr lang="en-US" dirty="0" smtClean="0"/>
              <a:t>. I chosen to do my project on him because his photos were interesting and unique.. His photographs are very unique and seem to be more futuristic than other photos from his time period. His style is very different than others because he uses nature as his subject matter and then uses a dark room to create his photos.</a:t>
            </a:r>
            <a:endParaRPr lang="en-US" dirty="0"/>
          </a:p>
        </p:txBody>
      </p:sp>
    </p:spTree>
    <p:extLst>
      <p:ext uri="{BB962C8B-B14F-4D97-AF65-F5344CB8AC3E}">
        <p14:creationId xmlns:p14="http://schemas.microsoft.com/office/powerpoint/2010/main" val="21724008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 Recreation #1</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200342" y="1114167"/>
            <a:ext cx="4390296" cy="2938959"/>
          </a:xfrm>
        </p:spPr>
      </p:pic>
      <p:pic>
        <p:nvPicPr>
          <p:cNvPr id="1026" name="Picture 2" descr="http://www.photographydealers.com/wp-content/uploads/Artists/jerry-uelsmann/large/2448H_199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7318" y="1114166"/>
            <a:ext cx="3568187" cy="293895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419173" y="679959"/>
            <a:ext cx="3064476" cy="369332"/>
          </a:xfrm>
          <a:prstGeom prst="rect">
            <a:avLst/>
          </a:prstGeom>
          <a:noFill/>
        </p:spPr>
        <p:txBody>
          <a:bodyPr wrap="square" rtlCol="0">
            <a:spAutoFit/>
          </a:bodyPr>
          <a:lstStyle/>
          <a:p>
            <a:r>
              <a:rPr lang="en-US" dirty="0" smtClean="0"/>
              <a:t>Untitled – Jerry </a:t>
            </a:r>
            <a:r>
              <a:rPr lang="en-US" dirty="0" err="1" smtClean="0"/>
              <a:t>Uelsmann</a:t>
            </a:r>
            <a:endParaRPr lang="en-US" dirty="0"/>
          </a:p>
        </p:txBody>
      </p:sp>
      <p:sp>
        <p:nvSpPr>
          <p:cNvPr id="6" name="TextBox 5"/>
          <p:cNvSpPr txBox="1"/>
          <p:nvPr/>
        </p:nvSpPr>
        <p:spPr>
          <a:xfrm>
            <a:off x="7410171" y="679959"/>
            <a:ext cx="3970637" cy="369332"/>
          </a:xfrm>
          <a:prstGeom prst="rect">
            <a:avLst/>
          </a:prstGeom>
          <a:noFill/>
        </p:spPr>
        <p:txBody>
          <a:bodyPr wrap="square" rtlCol="0">
            <a:spAutoFit/>
          </a:bodyPr>
          <a:lstStyle/>
          <a:p>
            <a:r>
              <a:rPr lang="en-US" dirty="0" smtClean="0"/>
              <a:t>Jerry </a:t>
            </a:r>
            <a:r>
              <a:rPr lang="en-US" dirty="0" err="1" smtClean="0"/>
              <a:t>Uelsmann</a:t>
            </a:r>
            <a:r>
              <a:rPr lang="en-US" dirty="0" smtClean="0"/>
              <a:t> </a:t>
            </a:r>
            <a:r>
              <a:rPr lang="en-US" dirty="0"/>
              <a:t>p</a:t>
            </a:r>
            <a:r>
              <a:rPr lang="en-US" dirty="0" smtClean="0"/>
              <a:t>hoto recreation</a:t>
            </a:r>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160220" y="1794932"/>
            <a:ext cx="3112073" cy="1750541"/>
          </a:xfrm>
          <a:prstGeom prst="rect">
            <a:avLst/>
          </a:prstGeom>
        </p:spPr>
      </p:pic>
    </p:spTree>
    <p:extLst>
      <p:ext uri="{BB962C8B-B14F-4D97-AF65-F5344CB8AC3E}">
        <p14:creationId xmlns:p14="http://schemas.microsoft.com/office/powerpoint/2010/main" val="3992133969"/>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109</TotalTime>
  <Words>204</Words>
  <Application>Microsoft Office PowerPoint</Application>
  <PresentationFormat>Widescreen</PresentationFormat>
  <Paragraphs>34</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Century Gothic</vt:lpstr>
      <vt:lpstr>Wingdings 3</vt:lpstr>
      <vt:lpstr>Slice</vt:lpstr>
      <vt:lpstr>Jerry Uelsmann Research assignment</vt:lpstr>
      <vt:lpstr>PowerPoint Presentation</vt:lpstr>
      <vt:lpstr>Reference Slide</vt:lpstr>
      <vt:lpstr>Voyager, 2008</vt:lpstr>
      <vt:lpstr>Forgotten promise, 2012</vt:lpstr>
      <vt:lpstr>Journey into night, 2006</vt:lpstr>
      <vt:lpstr>Tree-goddess, 1994</vt:lpstr>
      <vt:lpstr>Personal Reflection</vt:lpstr>
      <vt:lpstr>Photo Recreation #1</vt:lpstr>
      <vt:lpstr>Photo recreation #2</vt:lpstr>
    </vt:vector>
  </TitlesOfParts>
  <Company>LLSD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Jerry Uelsmann Research assignment</dc:title>
  <dc:creator>StudentUser ehstc286</dc:creator>
  <cp:lastModifiedBy>StudentUser ehstc286</cp:lastModifiedBy>
  <cp:revision>11</cp:revision>
  <dcterms:created xsi:type="dcterms:W3CDTF">2015-12-09T18:17:04Z</dcterms:created>
  <dcterms:modified xsi:type="dcterms:W3CDTF">2015-12-15T18:13:36Z</dcterms:modified>
</cp:coreProperties>
</file>